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8"/>
    <p:restoredTop sz="96357"/>
  </p:normalViewPr>
  <p:slideViewPr>
    <p:cSldViewPr snapToGrid="0" snapToObjects="1">
      <p:cViewPr varScale="1">
        <p:scale>
          <a:sx n="171" d="100"/>
          <a:sy n="171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2022. 11. 30.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augmentationBy10.py" TargetMode="External"/><Relationship Id="rId2" Type="http://schemas.openxmlformats.org/officeDocument/2006/relationships/hyperlink" Target="https://github.com/Yuyeon-Kim/ScalpAnalysis/blob/main/augmentationBy6.p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11/23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Pca_color_augmentation/batch.py </a:t>
            </a:r>
            <a:r>
              <a:rPr lang="ko-KR" altLang="en-US" dirty="0"/>
              <a:t>를 한번에 </a:t>
            </a:r>
            <a:r>
              <a:rPr lang="en-US" altLang="ko-KR" dirty="0"/>
              <a:t>path </a:t>
            </a:r>
            <a:r>
              <a:rPr lang="ko-KR" altLang="en-US" dirty="0"/>
              <a:t>내 모든</a:t>
            </a:r>
            <a:r>
              <a:rPr lang="en-US" altLang="ko-KR" dirty="0"/>
              <a:t> </a:t>
            </a:r>
            <a:r>
              <a:rPr lang="ko-KR" altLang="en-US" dirty="0"/>
              <a:t>파일 처리가 가능하도록 수정</a:t>
            </a:r>
            <a:endParaRPr lang="en-US" altLang="ko-KR" dirty="0"/>
          </a:p>
          <a:p>
            <a:r>
              <a:rPr lang="ko-KR" altLang="en-US" dirty="0"/>
              <a:t>분산 값 조정 가능하도록 수정</a:t>
            </a:r>
            <a:r>
              <a:rPr lang="en-US" altLang="ko-KR" dirty="0"/>
              <a:t>(</a:t>
            </a:r>
            <a:r>
              <a:rPr lang="ko-KR" altLang="en-US" dirty="0"/>
              <a:t>분산 값 클수록 변화 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변화는 적지만</a:t>
            </a:r>
            <a:r>
              <a:rPr lang="en-US" altLang="ko-KR" dirty="0"/>
              <a:t>, pixel attack</a:t>
            </a:r>
            <a:r>
              <a:rPr lang="ko-KR" altLang="en-US" dirty="0"/>
              <a:t>와 같은 원리로 네트워크에서는 차이를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머리카락 부분 붉은 점이 생기는 현상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https://github.com/Yuyeon-Kim/ScalpAnalysis/tree/main/PcaColorAugmentation</a:t>
            </a:r>
            <a:endParaRPr lang="en-US" altLang="ko-KR" sz="1050" dirty="0"/>
          </a:p>
          <a:p>
            <a:r>
              <a:rPr lang="ko-KR" altLang="en-US" sz="1400" dirty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https://github.com/Yuyeon-Kim/ScalpAnalysis/blob/main/PcaColorAugmentation/PcaColorAugmentation.md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변화된 값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CEE5-8BE1-152E-7585-8C944FF5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700A-9423-26D0-F87F-1F8E0021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데이터셋 만들어서 공유</a:t>
            </a:r>
            <a:endParaRPr kumimoji="1" lang="en-US" altLang="ko-KR" dirty="0"/>
          </a:p>
          <a:p>
            <a:r>
              <a:rPr kumimoji="1" lang="ko-KR" altLang="en-US" dirty="0"/>
              <a:t>서버 할당은 힘들듯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가능한 코드 </a:t>
            </a:r>
            <a:r>
              <a:rPr kumimoji="1" lang="ko-KR" altLang="en-US" dirty="0" err="1"/>
              <a:t>민정님께</a:t>
            </a:r>
            <a:r>
              <a:rPr kumimoji="1" lang="ko-KR" altLang="en-US" dirty="0"/>
              <a:t> 드리기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Augmentation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중요한 부분</a:t>
            </a:r>
            <a:endParaRPr kumimoji="1" lang="en-US" altLang="ko-Kore-KR" dirty="0"/>
          </a:p>
          <a:p>
            <a:r>
              <a:rPr kumimoji="1" lang="ko-KR" altLang="en-US" dirty="0"/>
              <a:t>논문에 </a:t>
            </a:r>
            <a:r>
              <a:rPr kumimoji="1" lang="ko-KR" altLang="en-US" dirty="0" err="1"/>
              <a:t>적어야하기</a:t>
            </a:r>
            <a:r>
              <a:rPr kumimoji="1" lang="ko-KR" altLang="en-US" dirty="0"/>
              <a:t> 때문에 그림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설명 영어로 적기</a:t>
            </a:r>
            <a:endParaRPr kumimoji="1" lang="en-US" altLang="ko-KR" dirty="0"/>
          </a:p>
          <a:p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</p:txBody>
      </p:sp>
    </p:spTree>
    <p:extLst>
      <p:ext uri="{BB962C8B-B14F-4D97-AF65-F5344CB8AC3E}">
        <p14:creationId xmlns:p14="http://schemas.microsoft.com/office/powerpoint/2010/main" val="426449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11/30 </a:t>
            </a:r>
            <a:r>
              <a:rPr lang="ko-KR" altLang="en-US" dirty="0"/>
              <a:t>진행 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배</a:t>
            </a:r>
            <a:r>
              <a:rPr lang="en-US" altLang="ko-KR" dirty="0"/>
              <a:t>, 10</a:t>
            </a:r>
            <a:r>
              <a:rPr lang="ko-KR" altLang="en-US" dirty="0"/>
              <a:t>배 코드 완성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https://github.com/Yuyeon-Kim/ScalpAnalysis/blob/main/augmentationBy6.py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https://github.com/Yuyeon-Kim/ScalpAnalysis/blob/main/augmentationBy10.py</a:t>
            </a:r>
            <a:endParaRPr lang="en-US" altLang="ko-KR" dirty="0"/>
          </a:p>
          <a:p>
            <a:r>
              <a:rPr lang="ko-KR" altLang="en-US" dirty="0"/>
              <a:t>진행한 것 우선 한글로 </a:t>
            </a:r>
            <a:r>
              <a:rPr lang="ko-KR" altLang="en-US" dirty="0" err="1"/>
              <a:t>작성중</a:t>
            </a:r>
            <a:r>
              <a:rPr lang="en-US" altLang="ko-KR" dirty="0"/>
              <a:t>,</a:t>
            </a:r>
            <a:r>
              <a:rPr lang="ko-KR" altLang="en-US" dirty="0"/>
              <a:t> 후에 번역할 것</a:t>
            </a:r>
            <a:r>
              <a:rPr lang="en-US" altLang="ko-KR" dirty="0"/>
              <a:t>: </a:t>
            </a:r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43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2B7FB-BFDB-175B-128F-29659871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1/30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3591A-65DC-1936-0804-0EF62A1E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민정님께</a:t>
            </a:r>
            <a:r>
              <a:rPr kumimoji="1" lang="ko-KR" altLang="en-US" dirty="0"/>
              <a:t> 현재 작성된 내용 받기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받음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진행 내용 영어로 작성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6319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16179</TotalTime>
  <Words>2185</Words>
  <Application>Microsoft Macintosh PowerPoint</Application>
  <PresentationFormat>와이드스크린</PresentationFormat>
  <Paragraphs>301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-apple-system</vt:lpstr>
      <vt:lpstr>맑은 고딕</vt:lpstr>
      <vt:lpstr>noto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  <vt:lpstr>11/23 피드백</vt:lpstr>
      <vt:lpstr>11/30 진행 상황</vt:lpstr>
      <vt:lpstr>11/30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97</cp:revision>
  <dcterms:created xsi:type="dcterms:W3CDTF">2022-09-07T12:07:39Z</dcterms:created>
  <dcterms:modified xsi:type="dcterms:W3CDTF">2022-11-30T07:24:02Z</dcterms:modified>
</cp:coreProperties>
</file>